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3"/>
  </p:notesMasterIdLst>
  <p:handoutMasterIdLst>
    <p:handoutMasterId r:id="rId4"/>
  </p:handoutMasterIdLst>
  <p:sldIdLst>
    <p:sldId id="423" r:id="rId2"/>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Arial" charset="0"/>
        <a:ea typeface="ＭＳ Ｐゴシック" pitchFamily="-109" charset="-128"/>
        <a:cs typeface="+mn-cs"/>
      </a:defRPr>
    </a:lvl1pPr>
    <a:lvl2pPr marL="457200" algn="l" rtl="0" fontAlgn="base">
      <a:spcBef>
        <a:spcPct val="0"/>
      </a:spcBef>
      <a:spcAft>
        <a:spcPct val="0"/>
      </a:spcAft>
      <a:defRPr sz="2400" kern="1200">
        <a:solidFill>
          <a:schemeClr val="tx1"/>
        </a:solidFill>
        <a:latin typeface="Arial" charset="0"/>
        <a:ea typeface="ＭＳ Ｐゴシック" pitchFamily="-109" charset="-128"/>
        <a:cs typeface="+mn-cs"/>
      </a:defRPr>
    </a:lvl2pPr>
    <a:lvl3pPr marL="914400" algn="l" rtl="0" fontAlgn="base">
      <a:spcBef>
        <a:spcPct val="0"/>
      </a:spcBef>
      <a:spcAft>
        <a:spcPct val="0"/>
      </a:spcAft>
      <a:defRPr sz="2400" kern="1200">
        <a:solidFill>
          <a:schemeClr val="tx1"/>
        </a:solidFill>
        <a:latin typeface="Arial" charset="0"/>
        <a:ea typeface="ＭＳ Ｐゴシック" pitchFamily="-109" charset="-128"/>
        <a:cs typeface="+mn-cs"/>
      </a:defRPr>
    </a:lvl3pPr>
    <a:lvl4pPr marL="1371600" algn="l" rtl="0" fontAlgn="base">
      <a:spcBef>
        <a:spcPct val="0"/>
      </a:spcBef>
      <a:spcAft>
        <a:spcPct val="0"/>
      </a:spcAft>
      <a:defRPr sz="2400" kern="1200">
        <a:solidFill>
          <a:schemeClr val="tx1"/>
        </a:solidFill>
        <a:latin typeface="Arial" charset="0"/>
        <a:ea typeface="ＭＳ Ｐゴシック" pitchFamily="-109" charset="-128"/>
        <a:cs typeface="+mn-cs"/>
      </a:defRPr>
    </a:lvl4pPr>
    <a:lvl5pPr marL="1828800" algn="l" rtl="0" fontAlgn="base">
      <a:spcBef>
        <a:spcPct val="0"/>
      </a:spcBef>
      <a:spcAft>
        <a:spcPct val="0"/>
      </a:spcAft>
      <a:defRPr sz="2400" kern="1200">
        <a:solidFill>
          <a:schemeClr val="tx1"/>
        </a:solidFill>
        <a:latin typeface="Arial" charset="0"/>
        <a:ea typeface="ＭＳ Ｐゴシック" pitchFamily="-109" charset="-128"/>
        <a:cs typeface="+mn-cs"/>
      </a:defRPr>
    </a:lvl5pPr>
    <a:lvl6pPr marL="2286000" algn="l" defTabSz="914400" rtl="0" eaLnBrk="1" latinLnBrk="0" hangingPunct="1">
      <a:defRPr sz="2400" kern="1200">
        <a:solidFill>
          <a:schemeClr val="tx1"/>
        </a:solidFill>
        <a:latin typeface="Arial" charset="0"/>
        <a:ea typeface="ＭＳ Ｐゴシック" pitchFamily="-109" charset="-128"/>
        <a:cs typeface="+mn-cs"/>
      </a:defRPr>
    </a:lvl6pPr>
    <a:lvl7pPr marL="2743200" algn="l" defTabSz="914400" rtl="0" eaLnBrk="1" latinLnBrk="0" hangingPunct="1">
      <a:defRPr sz="2400" kern="1200">
        <a:solidFill>
          <a:schemeClr val="tx1"/>
        </a:solidFill>
        <a:latin typeface="Arial" charset="0"/>
        <a:ea typeface="ＭＳ Ｐゴシック" pitchFamily="-109" charset="-128"/>
        <a:cs typeface="+mn-cs"/>
      </a:defRPr>
    </a:lvl7pPr>
    <a:lvl8pPr marL="3200400" algn="l" defTabSz="914400" rtl="0" eaLnBrk="1" latinLnBrk="0" hangingPunct="1">
      <a:defRPr sz="2400" kern="1200">
        <a:solidFill>
          <a:schemeClr val="tx1"/>
        </a:solidFill>
        <a:latin typeface="Arial" charset="0"/>
        <a:ea typeface="ＭＳ Ｐゴシック" pitchFamily="-109" charset="-128"/>
        <a:cs typeface="+mn-cs"/>
      </a:defRPr>
    </a:lvl8pPr>
    <a:lvl9pPr marL="3657600" algn="l" defTabSz="914400" rtl="0" eaLnBrk="1" latinLnBrk="0" hangingPunct="1">
      <a:defRPr sz="2400" kern="1200">
        <a:solidFill>
          <a:schemeClr val="tx1"/>
        </a:solidFill>
        <a:latin typeface="Arial" charset="0"/>
        <a:ea typeface="ＭＳ Ｐゴシック" pitchFamily="-109"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99"/>
    <a:srgbClr val="6699CC"/>
    <a:srgbClr val="022B45"/>
    <a:srgbClr val="032B44"/>
    <a:srgbClr val="062A44"/>
    <a:srgbClr val="062E44"/>
    <a:srgbClr val="003366"/>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74" d="100"/>
          <a:sy n="174" d="100"/>
        </p:scale>
        <p:origin x="-80"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printerSettings" Target="printerSettings/printerSettings1.bin"/><Relationship Id="rId6" Type="http://schemas.openxmlformats.org/officeDocument/2006/relationships/presProps" Target="presProps.xml"/><Relationship Id="rId7" Type="http://schemas.openxmlformats.org/officeDocument/2006/relationships/viewProps" Target="viewProps.xml"/><Relationship Id="rId8" Type="http://schemas.openxmlformats.org/officeDocument/2006/relationships/theme" Target="theme/theme1.xml"/><Relationship Id="rId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3" tIns="46583" rIns="93163" bIns="46583" rtlCol="0"/>
          <a:lstStyle>
            <a:lvl1pPr algn="l" eaLnBrk="0" hangingPunct="0">
              <a:defRPr sz="1000">
                <a:latin typeface="Arial" pitchFamily="-109" charset="0"/>
                <a:cs typeface="ＭＳ Ｐゴシック" pitchFamily="-109" charset="-128"/>
              </a:defRPr>
            </a:lvl1pPr>
          </a:lstStyle>
          <a:p>
            <a:pPr>
              <a:defRPr/>
            </a:pPr>
            <a:endParaRPr lang="en-US"/>
          </a:p>
        </p:txBody>
      </p:sp>
      <p:sp>
        <p:nvSpPr>
          <p:cNvPr id="3" name="Date Placeholder 2"/>
          <p:cNvSpPr>
            <a:spLocks noGrp="1"/>
          </p:cNvSpPr>
          <p:nvPr>
            <p:ph type="dt" sz="quarter" idx="1"/>
          </p:nvPr>
        </p:nvSpPr>
        <p:spPr>
          <a:xfrm>
            <a:off x="3970939" y="0"/>
            <a:ext cx="3037840" cy="464820"/>
          </a:xfrm>
          <a:prstGeom prst="rect">
            <a:avLst/>
          </a:prstGeom>
        </p:spPr>
        <p:txBody>
          <a:bodyPr vert="horz" wrap="square" lIns="93163" tIns="46583" rIns="93163" bIns="46583" numCol="1" anchor="t" anchorCtr="0" compatLnSpc="1">
            <a:prstTxWarp prst="textNoShape">
              <a:avLst/>
            </a:prstTxWarp>
          </a:bodyPr>
          <a:lstStyle>
            <a:lvl1pPr algn="r" eaLnBrk="0" hangingPunct="0">
              <a:defRPr sz="1000"/>
            </a:lvl1pPr>
          </a:lstStyle>
          <a:p>
            <a:fld id="{30B1BEBC-99AF-490F-9C5C-502FF4B63C6B}" type="datetime1">
              <a:rPr lang="en-US"/>
              <a:pPr/>
              <a:t>10/8/12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3" tIns="46583" rIns="93163" bIns="46583" rtlCol="0" anchor="b"/>
          <a:lstStyle>
            <a:lvl1pPr algn="l" eaLnBrk="0" hangingPunct="0">
              <a:defRPr sz="800">
                <a:latin typeface="Arial" pitchFamily="-109" charset="0"/>
                <a:cs typeface="ＭＳ Ｐゴシック" pitchFamily="-109" charset="-128"/>
              </a:defRPr>
            </a:lvl1pPr>
          </a:lstStyle>
          <a:p>
            <a:pPr>
              <a:defRPr/>
            </a:pPr>
            <a:endParaRPr lang="en-US"/>
          </a:p>
        </p:txBody>
      </p:sp>
      <p:sp>
        <p:nvSpPr>
          <p:cNvPr id="5" name="Slide Number Placeholder 4"/>
          <p:cNvSpPr>
            <a:spLocks noGrp="1"/>
          </p:cNvSpPr>
          <p:nvPr>
            <p:ph type="sldNum" sz="quarter" idx="3"/>
          </p:nvPr>
        </p:nvSpPr>
        <p:spPr>
          <a:xfrm>
            <a:off x="3970939" y="8829967"/>
            <a:ext cx="3037840" cy="464820"/>
          </a:xfrm>
          <a:prstGeom prst="rect">
            <a:avLst/>
          </a:prstGeom>
        </p:spPr>
        <p:txBody>
          <a:bodyPr vert="horz" wrap="square" lIns="93163" tIns="46583" rIns="93163" bIns="46583" numCol="1" anchor="b" anchorCtr="0" compatLnSpc="1">
            <a:prstTxWarp prst="textNoShape">
              <a:avLst/>
            </a:prstTxWarp>
          </a:bodyPr>
          <a:lstStyle>
            <a:lvl1pPr algn="r" eaLnBrk="0" hangingPunct="0">
              <a:defRPr sz="800"/>
            </a:lvl1pPr>
          </a:lstStyle>
          <a:p>
            <a:fld id="{4FB79C36-66C5-4C44-9D45-93A65982BB90}" type="slidenum">
              <a:rPr lang="en-US"/>
              <a:pPr/>
              <a:t>‹#›</a:t>
            </a:fld>
            <a:endParaRPr lang="en-US"/>
          </a:p>
        </p:txBody>
      </p:sp>
    </p:spTree>
    <p:extLst>
      <p:ext uri="{BB962C8B-B14F-4D97-AF65-F5344CB8AC3E}">
        <p14:creationId xmlns:p14="http://schemas.microsoft.com/office/powerpoint/2010/main" val="26356397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7840" cy="464820"/>
          </a:xfrm>
          <a:prstGeom prst="rect">
            <a:avLst/>
          </a:prstGeom>
          <a:noFill/>
          <a:ln w="9525">
            <a:noFill/>
            <a:miter lim="800000"/>
            <a:headEnd/>
            <a:tailEnd/>
          </a:ln>
        </p:spPr>
        <p:txBody>
          <a:bodyPr vert="horz" wrap="square" lIns="93163" tIns="46583" rIns="93163" bIns="46583" numCol="1" anchor="t" anchorCtr="0" compatLnSpc="1">
            <a:prstTxWarp prst="textNoShape">
              <a:avLst/>
            </a:prstTxWarp>
          </a:bodyPr>
          <a:lstStyle>
            <a:lvl1pPr eaLnBrk="0" hangingPunct="0">
              <a:defRPr sz="1200">
                <a:latin typeface="Arial" pitchFamily="-109" charset="0"/>
                <a:cs typeface="ＭＳ Ｐゴシック" pitchFamily="-109" charset="-128"/>
              </a:defRPr>
            </a:lvl1pPr>
          </a:lstStyle>
          <a:p>
            <a:pPr>
              <a:defRPr/>
            </a:pPr>
            <a:endParaRPr lang="en-US"/>
          </a:p>
        </p:txBody>
      </p:sp>
      <p:sp>
        <p:nvSpPr>
          <p:cNvPr id="3075" name="Rectangle 3"/>
          <p:cNvSpPr>
            <a:spLocks noGrp="1" noChangeArrowheads="1"/>
          </p:cNvSpPr>
          <p:nvPr>
            <p:ph type="dt" idx="1"/>
          </p:nvPr>
        </p:nvSpPr>
        <p:spPr bwMode="auto">
          <a:xfrm>
            <a:off x="3972561" y="0"/>
            <a:ext cx="3037840" cy="464820"/>
          </a:xfrm>
          <a:prstGeom prst="rect">
            <a:avLst/>
          </a:prstGeom>
          <a:noFill/>
          <a:ln w="9525">
            <a:noFill/>
            <a:miter lim="800000"/>
            <a:headEnd/>
            <a:tailEnd/>
          </a:ln>
        </p:spPr>
        <p:txBody>
          <a:bodyPr vert="horz" wrap="square" lIns="93163" tIns="46583" rIns="93163" bIns="46583" numCol="1" anchor="t" anchorCtr="0" compatLnSpc="1">
            <a:prstTxWarp prst="textNoShape">
              <a:avLst/>
            </a:prstTxWarp>
          </a:bodyPr>
          <a:lstStyle>
            <a:lvl1pPr algn="r" eaLnBrk="0" hangingPunct="0">
              <a:defRPr sz="1200">
                <a:latin typeface="Arial" pitchFamily="-109" charset="0"/>
                <a:cs typeface="ＭＳ Ｐゴシック" pitchFamily="-109" charset="-128"/>
              </a:defRPr>
            </a:lvl1pPr>
          </a:lstStyle>
          <a:p>
            <a:pPr>
              <a:defRPr/>
            </a:pPr>
            <a:endParaRPr lang="en-US"/>
          </a:p>
        </p:txBody>
      </p:sp>
      <p:sp>
        <p:nvSpPr>
          <p:cNvPr id="1229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934721" y="4415790"/>
            <a:ext cx="5140960" cy="4183380"/>
          </a:xfrm>
          <a:prstGeom prst="rect">
            <a:avLst/>
          </a:prstGeom>
          <a:noFill/>
          <a:ln w="9525">
            <a:noFill/>
            <a:miter lim="800000"/>
            <a:headEnd/>
            <a:tailEnd/>
          </a:ln>
        </p:spPr>
        <p:txBody>
          <a:bodyPr vert="horz" wrap="square" lIns="93163" tIns="46583" rIns="93163" bIns="4658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p:spPr>
        <p:txBody>
          <a:bodyPr vert="horz" wrap="square" lIns="93163" tIns="46583" rIns="93163" bIns="46583" numCol="1" anchor="b" anchorCtr="0" compatLnSpc="1">
            <a:prstTxWarp prst="textNoShape">
              <a:avLst/>
            </a:prstTxWarp>
          </a:bodyPr>
          <a:lstStyle>
            <a:lvl1pPr eaLnBrk="0" hangingPunct="0">
              <a:defRPr sz="1200">
                <a:latin typeface="Arial" pitchFamily="-109" charset="0"/>
                <a:cs typeface="ＭＳ Ｐゴシック" pitchFamily="-109" charset="-128"/>
              </a:defRPr>
            </a:lvl1pPr>
          </a:lstStyle>
          <a:p>
            <a:pPr>
              <a:defRPr/>
            </a:pPr>
            <a:endParaRPr lang="en-US"/>
          </a:p>
        </p:txBody>
      </p:sp>
      <p:sp>
        <p:nvSpPr>
          <p:cNvPr id="3079" name="Rectangle 7"/>
          <p:cNvSpPr>
            <a:spLocks noGrp="1" noChangeArrowheads="1"/>
          </p:cNvSpPr>
          <p:nvPr>
            <p:ph type="sldNum" sz="quarter" idx="5"/>
          </p:nvPr>
        </p:nvSpPr>
        <p:spPr bwMode="auto">
          <a:xfrm>
            <a:off x="3972561" y="8831580"/>
            <a:ext cx="3037840" cy="464820"/>
          </a:xfrm>
          <a:prstGeom prst="rect">
            <a:avLst/>
          </a:prstGeom>
          <a:noFill/>
          <a:ln w="9525">
            <a:noFill/>
            <a:miter lim="800000"/>
            <a:headEnd/>
            <a:tailEnd/>
          </a:ln>
        </p:spPr>
        <p:txBody>
          <a:bodyPr vert="horz" wrap="square" lIns="93163" tIns="46583" rIns="93163" bIns="46583" numCol="1" anchor="b" anchorCtr="0" compatLnSpc="1">
            <a:prstTxWarp prst="textNoShape">
              <a:avLst/>
            </a:prstTxWarp>
          </a:bodyPr>
          <a:lstStyle>
            <a:lvl1pPr algn="r" eaLnBrk="0" hangingPunct="0">
              <a:defRPr sz="1200"/>
            </a:lvl1pPr>
          </a:lstStyle>
          <a:p>
            <a:fld id="{3D692A67-F391-4BFF-8BEB-0F428B314252}" type="slidenum">
              <a:rPr lang="en-US"/>
              <a:pPr/>
              <a:t>‹#›</a:t>
            </a:fld>
            <a:endParaRPr lang="en-US"/>
          </a:p>
        </p:txBody>
      </p:sp>
    </p:spTree>
    <p:extLst>
      <p:ext uri="{BB962C8B-B14F-4D97-AF65-F5344CB8AC3E}">
        <p14:creationId xmlns:p14="http://schemas.microsoft.com/office/powerpoint/2010/main" val="289790355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662685BA-6D04-43C8-9246-B4F4DF7D8C0D}" type="slidenum">
              <a:rPr lang="en-US"/>
              <a:pPr/>
              <a:t>1</a:t>
            </a:fld>
            <a:endParaRPr lang="en-US"/>
          </a:p>
        </p:txBody>
      </p:sp>
      <p:sp>
        <p:nvSpPr>
          <p:cNvPr id="19459" name="Slide Image Placeholder 1"/>
          <p:cNvSpPr>
            <a:spLocks noGrp="1" noRot="1" noChangeAspect="1"/>
          </p:cNvSpPr>
          <p:nvPr>
            <p:ph type="sldImg"/>
          </p:nvPr>
        </p:nvSpPr>
        <p:spPr>
          <a:xfrm>
            <a:off x="1181100" y="696913"/>
            <a:ext cx="4648200" cy="3486150"/>
          </a:xfrm>
          <a:ln/>
        </p:spPr>
      </p:sp>
      <p:sp>
        <p:nvSpPr>
          <p:cNvPr id="19460" name="Notes Placeholder 2"/>
          <p:cNvSpPr>
            <a:spLocks noGrp="1"/>
          </p:cNvSpPr>
          <p:nvPr>
            <p:ph type="body" idx="1"/>
          </p:nvPr>
        </p:nvSpPr>
        <p:spPr>
          <a:xfrm>
            <a:off x="701040" y="4415790"/>
            <a:ext cx="5608320" cy="4183380"/>
          </a:xfrm>
          <a:noFill/>
          <a:ln>
            <a:solidFill>
              <a:srgbClr val="000000"/>
            </a:solidFill>
          </a:ln>
        </p:spPr>
        <p:txBody>
          <a:bodyPr/>
          <a:lstStyle/>
          <a:p>
            <a:pPr marL="0" marR="0" indent="0" algn="l" defTabSz="465818" rtl="0" eaLnBrk="1" fontAlgn="base" latinLnBrk="0" hangingPunct="1">
              <a:lnSpc>
                <a:spcPct val="100000"/>
              </a:lnSpc>
              <a:spcBef>
                <a:spcPct val="0"/>
              </a:spcBef>
              <a:spcAft>
                <a:spcPct val="0"/>
              </a:spcAft>
              <a:buClrTx/>
              <a:buSzTx/>
              <a:buFontTx/>
              <a:buNone/>
              <a:tabLst/>
              <a:defRPr/>
            </a:pPr>
            <a:r>
              <a:rPr lang="en-US" sz="1200" b="1" smtClean="0"/>
              <a:t>Strategic </a:t>
            </a:r>
            <a:r>
              <a:rPr lang="en-US" sz="1200" b="1" dirty="0" smtClean="0"/>
              <a:t>Plan </a:t>
            </a:r>
            <a:r>
              <a:rPr lang="en-US" sz="1200" dirty="0" smtClean="0"/>
              <a:t>— Detailed Safety Culture plan sets goals through 2015</a:t>
            </a:r>
          </a:p>
          <a:p>
            <a:pPr marL="0" marR="0" indent="0" algn="l" defTabSz="465818" rtl="0" eaLnBrk="1" fontAlgn="base" latinLnBrk="0" hangingPunct="1">
              <a:lnSpc>
                <a:spcPct val="100000"/>
              </a:lnSpc>
              <a:spcBef>
                <a:spcPct val="0"/>
              </a:spcBef>
              <a:spcAft>
                <a:spcPct val="0"/>
              </a:spcAft>
              <a:buClrTx/>
              <a:buSzTx/>
              <a:buFontTx/>
              <a:buNone/>
              <a:tabLst/>
              <a:defRPr/>
            </a:pPr>
            <a:r>
              <a:rPr lang="en-US" sz="1200" b="1" kern="1200" dirty="0" smtClean="0">
                <a:solidFill>
                  <a:schemeClr val="tx1"/>
                </a:solidFill>
                <a:latin typeface="Arial" charset="0"/>
                <a:ea typeface="ＭＳ Ｐゴシック" charset="-128"/>
                <a:cs typeface="ＭＳ Ｐゴシック" charset="-128"/>
              </a:rPr>
              <a:t>Work Group is pursuing. </a:t>
            </a:r>
            <a:r>
              <a:rPr lang="en-US" sz="1200" kern="1200" dirty="0" smtClean="0">
                <a:solidFill>
                  <a:schemeClr val="tx1"/>
                </a:solidFill>
                <a:latin typeface="Arial" charset="0"/>
                <a:ea typeface="ＭＳ Ｐゴシック" charset="-128"/>
                <a:cs typeface="ＭＳ Ｐゴシック" charset="-128"/>
              </a:rPr>
              <a:t> Start referring to these activities as part of our Safety Culture Program.  We are not just working to improve our safety culture, we also need to sustain the improvements we achieve. </a:t>
            </a:r>
            <a:endParaRPr lang="en-US" sz="1200" dirty="0" smtClean="0"/>
          </a:p>
          <a:p>
            <a:pPr defTabSz="465818" eaLnBrk="1" hangingPunct="1">
              <a:spcBef>
                <a:spcPct val="0"/>
              </a:spcBef>
            </a:pPr>
            <a:endParaRPr lang="en-US" dirty="0" smtClean="0">
              <a:ea typeface="ＭＳ Ｐゴシック" pitchFamily="-109"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4" descr="XBD200302-00063-02.jpg"/>
          <p:cNvPicPr>
            <a:picLocks noChangeAspect="1"/>
          </p:cNvPicPr>
          <p:nvPr userDrawn="1"/>
        </p:nvPicPr>
        <p:blipFill>
          <a:blip r:embed="rId2"/>
          <a:srcRect l="3206" t="26352" r="66402" b="1721"/>
          <a:stretch>
            <a:fillRect/>
          </a:stretch>
        </p:blipFill>
        <p:spPr bwMode="auto">
          <a:xfrm>
            <a:off x="0" y="1066800"/>
            <a:ext cx="9144000" cy="5791200"/>
          </a:xfrm>
          <a:prstGeom prst="rect">
            <a:avLst/>
          </a:prstGeom>
          <a:noFill/>
          <a:ln w="9525">
            <a:noFill/>
            <a:miter lim="800000"/>
            <a:headEnd/>
            <a:tailEnd/>
          </a:ln>
        </p:spPr>
      </p:pic>
      <p:sp>
        <p:nvSpPr>
          <p:cNvPr id="5" name="Rectangle 4"/>
          <p:cNvSpPr>
            <a:spLocks noChangeArrowheads="1"/>
          </p:cNvSpPr>
          <p:nvPr userDrawn="1"/>
        </p:nvSpPr>
        <p:spPr bwMode="auto">
          <a:xfrm>
            <a:off x="0" y="1066800"/>
            <a:ext cx="9144000" cy="5791200"/>
          </a:xfrm>
          <a:prstGeom prst="rect">
            <a:avLst/>
          </a:prstGeom>
          <a:solidFill>
            <a:srgbClr val="376092">
              <a:alpha val="90979"/>
            </a:srgbClr>
          </a:solidFill>
          <a:ln w="9525">
            <a:noFill/>
            <a:miter lim="800000"/>
            <a:headEnd/>
            <a:tailEnd/>
          </a:ln>
        </p:spPr>
        <p:txBody>
          <a:bodyPr wrap="none" anchor="ctr"/>
          <a:lstStyle/>
          <a:p>
            <a:pPr algn="ctr">
              <a:defRPr/>
            </a:pPr>
            <a:endParaRPr lang="en-US" sz="1800">
              <a:latin typeface="Arial" pitchFamily="-109" charset="0"/>
            </a:endParaRPr>
          </a:p>
        </p:txBody>
      </p:sp>
      <p:sp>
        <p:nvSpPr>
          <p:cNvPr id="6" name="Rectangle 1031"/>
          <p:cNvSpPr>
            <a:spLocks noChangeArrowheads="1"/>
          </p:cNvSpPr>
          <p:nvPr userDrawn="1"/>
        </p:nvSpPr>
        <p:spPr bwMode="auto">
          <a:xfrm>
            <a:off x="0" y="0"/>
            <a:ext cx="9144000" cy="1066800"/>
          </a:xfrm>
          <a:prstGeom prst="rect">
            <a:avLst/>
          </a:prstGeom>
          <a:solidFill>
            <a:srgbClr val="003366"/>
          </a:solidFill>
          <a:ln w="9525">
            <a:noFill/>
            <a:miter lim="800000"/>
            <a:headEnd/>
            <a:tailEnd/>
          </a:ln>
        </p:spPr>
        <p:txBody>
          <a:bodyPr wrap="none" anchor="ctr"/>
          <a:lstStyle/>
          <a:p>
            <a:pPr eaLnBrk="0" hangingPunct="0">
              <a:defRPr/>
            </a:pPr>
            <a:endParaRPr lang="en-US">
              <a:latin typeface="Arial" pitchFamily="-109" charset="0"/>
            </a:endParaRPr>
          </a:p>
        </p:txBody>
      </p:sp>
      <p:pic>
        <p:nvPicPr>
          <p:cNvPr id="7" name="Picture 7" descr="LBNL_Banner.psd"/>
          <p:cNvPicPr>
            <a:picLocks noChangeAspect="1"/>
          </p:cNvPicPr>
          <p:nvPr userDrawn="1"/>
        </p:nvPicPr>
        <p:blipFill>
          <a:blip r:embed="rId3"/>
          <a:srcRect/>
          <a:stretch>
            <a:fillRect/>
          </a:stretch>
        </p:blipFill>
        <p:spPr bwMode="auto">
          <a:xfrm>
            <a:off x="0" y="44450"/>
            <a:ext cx="9144000" cy="903288"/>
          </a:xfrm>
          <a:prstGeom prst="rect">
            <a:avLst/>
          </a:prstGeom>
          <a:noFill/>
          <a:ln w="9525">
            <a:noFill/>
            <a:miter lim="800000"/>
            <a:headEnd/>
            <a:tailEnd/>
          </a:ln>
        </p:spPr>
      </p:pic>
      <p:sp>
        <p:nvSpPr>
          <p:cNvPr id="2" name="Title 1"/>
          <p:cNvSpPr>
            <a:spLocks noGrp="1"/>
          </p:cNvSpPr>
          <p:nvPr>
            <p:ph type="ctrTitle"/>
          </p:nvPr>
        </p:nvSpPr>
        <p:spPr>
          <a:xfrm>
            <a:off x="1387928" y="2130427"/>
            <a:ext cx="7070271" cy="1470025"/>
          </a:xfrm>
        </p:spPr>
        <p:txBody>
          <a:bodyPr/>
          <a:lstStyle>
            <a:lvl1pPr>
              <a:defRPr>
                <a:solidFill>
                  <a:schemeClr val="bg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1" y="3886200"/>
            <a:ext cx="7082971" cy="1752600"/>
          </a:xfrm>
          <a:prstGeom prst="rect">
            <a:avLst/>
          </a:prstGeom>
        </p:spPr>
        <p:txBody>
          <a:bodyPr/>
          <a:lstStyle>
            <a:lvl1pPr marL="0" indent="0" algn="l">
              <a:buNone/>
              <a:defRPr sz="2400" b="1">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2627" y="1573214"/>
            <a:ext cx="7781925" cy="4368800"/>
          </a:xfrm>
          <a:prstGeom prst="rect">
            <a:avLst/>
          </a:prstGeom>
        </p:spPr>
        <p:txBody>
          <a:bodyPr/>
          <a:lstStyle>
            <a:lvl1pPr>
              <a:spcBef>
                <a:spcPts val="1200"/>
              </a:spcBef>
              <a:defRPr/>
            </a:lvl1pPr>
            <a:lvl2pPr>
              <a:spcBef>
                <a:spcPts val="900"/>
              </a:spcBef>
              <a:buFont typeface="Arial"/>
              <a:buChar char="•"/>
              <a:defRPr/>
            </a:lvl2pPr>
            <a:lvl3pPr marL="458788" indent="-177800">
              <a:spcBef>
                <a:spcPts val="500"/>
              </a:spcBef>
              <a:defRPr/>
            </a:lvl3pPr>
            <a:lvl4pPr marL="687388" indent="-177800">
              <a:spcBef>
                <a:spcPts val="400"/>
              </a:spcBef>
              <a:buSzPct val="50000"/>
              <a:buFont typeface="Arial"/>
              <a:buChar char="•"/>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Footer Placeholder 4"/>
          <p:cNvSpPr>
            <a:spLocks noGrp="1"/>
          </p:cNvSpPr>
          <p:nvPr>
            <p:ph type="ftr" sz="quarter" idx="10"/>
          </p:nvPr>
        </p:nvSpPr>
        <p:spPr/>
        <p:txBody>
          <a:bodyPr/>
          <a:lstStyle>
            <a:lvl1pPr>
              <a:defRPr/>
            </a:lvl1pPr>
          </a:lstStyle>
          <a:p>
            <a:r>
              <a:rPr lang="en-US"/>
              <a:t>Footer</a:t>
            </a:r>
          </a:p>
        </p:txBody>
      </p:sp>
      <p:sp>
        <p:nvSpPr>
          <p:cNvPr id="5" name="Slide Number Placeholder 5"/>
          <p:cNvSpPr>
            <a:spLocks noGrp="1"/>
          </p:cNvSpPr>
          <p:nvPr>
            <p:ph type="sldNum" sz="quarter" idx="11"/>
          </p:nvPr>
        </p:nvSpPr>
        <p:spPr/>
        <p:txBody>
          <a:bodyPr/>
          <a:lstStyle>
            <a:lvl1pPr>
              <a:defRPr/>
            </a:lvl1pPr>
          </a:lstStyle>
          <a:p>
            <a:fld id="{00D2D470-4206-4F51-83DB-81B9A9616C46}"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6"/>
          </a:xfrm>
        </p:spPr>
        <p:txBody>
          <a:bodyPr anchor="t"/>
          <a:lstStyle>
            <a:lvl1pPr algn="l">
              <a:defRPr sz="32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98613"/>
            <a:ext cx="4038600" cy="4525962"/>
          </a:xfrm>
          <a:prstGeom prst="rect">
            <a:avLst/>
          </a:prstGeo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648200" y="1598613"/>
            <a:ext cx="4038600" cy="4525962"/>
          </a:xfrm>
          <a:prstGeom prst="rect">
            <a:avLst/>
          </a:prstGeom>
        </p:spPr>
        <p:txBody>
          <a:bodyPr/>
          <a:lstStyle>
            <a:lvl1pPr>
              <a:defRPr sz="2000"/>
            </a:lvl1pPr>
            <a:lvl2pPr>
              <a:defRPr sz="20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Footer Placeholder 4"/>
          <p:cNvSpPr>
            <a:spLocks noGrp="1"/>
          </p:cNvSpPr>
          <p:nvPr>
            <p:ph type="ftr" sz="quarter" idx="10"/>
          </p:nvPr>
        </p:nvSpPr>
        <p:spPr/>
        <p:txBody>
          <a:bodyPr/>
          <a:lstStyle>
            <a:lvl1pPr>
              <a:defRPr/>
            </a:lvl1pPr>
          </a:lstStyle>
          <a:p>
            <a:r>
              <a:rPr lang="en-US"/>
              <a:t>Footer</a:t>
            </a:r>
          </a:p>
        </p:txBody>
      </p:sp>
      <p:sp>
        <p:nvSpPr>
          <p:cNvPr id="6" name="Slide Number Placeholder 5"/>
          <p:cNvSpPr>
            <a:spLocks noGrp="1"/>
          </p:cNvSpPr>
          <p:nvPr>
            <p:ph type="sldNum" sz="quarter" idx="11"/>
          </p:nvPr>
        </p:nvSpPr>
        <p:spPr/>
        <p:txBody>
          <a:bodyPr/>
          <a:lstStyle>
            <a:lvl1pPr>
              <a:defRPr/>
            </a:lvl1pPr>
          </a:lstStyle>
          <a:p>
            <a:fld id="{9CAA7D74-E339-410D-9936-4A87B9575F9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000"/>
            </a:lvl1pPr>
            <a:lvl2pPr>
              <a:defRPr sz="20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5" name="Text Placeholder 4"/>
          <p:cNvSpPr>
            <a:spLocks noGrp="1"/>
          </p:cNvSpPr>
          <p:nvPr>
            <p:ph type="body" sz="quarter" idx="3"/>
          </p:nvPr>
        </p:nvSpPr>
        <p:spPr>
          <a:xfrm>
            <a:off x="4645027" y="1535114"/>
            <a:ext cx="4041775" cy="639762"/>
          </a:xfrm>
          <a:prstGeom prst="rect">
            <a:avLst/>
          </a:prstGeo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a:prstGeom prst="rect">
            <a:avLst/>
          </a:prstGeom>
        </p:spPr>
        <p:txBody>
          <a:bodyPr/>
          <a:lstStyle>
            <a:lvl1pPr>
              <a:defRPr sz="2000"/>
            </a:lvl1pPr>
            <a:lvl2pPr>
              <a:defRPr sz="20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p:txBody>
      </p:sp>
      <p:sp>
        <p:nvSpPr>
          <p:cNvPr id="7" name="Footer Placeholder 4"/>
          <p:cNvSpPr>
            <a:spLocks noGrp="1"/>
          </p:cNvSpPr>
          <p:nvPr>
            <p:ph type="ftr" sz="quarter" idx="10"/>
          </p:nvPr>
        </p:nvSpPr>
        <p:spPr/>
        <p:txBody>
          <a:bodyPr/>
          <a:lstStyle>
            <a:lvl1pPr>
              <a:defRPr/>
            </a:lvl1pPr>
          </a:lstStyle>
          <a:p>
            <a:r>
              <a:rPr lang="en-US"/>
              <a:t>Footer</a:t>
            </a:r>
          </a:p>
        </p:txBody>
      </p:sp>
      <p:sp>
        <p:nvSpPr>
          <p:cNvPr id="8" name="Slide Number Placeholder 5"/>
          <p:cNvSpPr>
            <a:spLocks noGrp="1"/>
          </p:cNvSpPr>
          <p:nvPr>
            <p:ph type="sldNum" sz="quarter" idx="11"/>
          </p:nvPr>
        </p:nvSpPr>
        <p:spPr/>
        <p:txBody>
          <a:bodyPr/>
          <a:lstStyle>
            <a:lvl1pPr>
              <a:defRPr/>
            </a:lvl1pPr>
          </a:lstStyle>
          <a:p>
            <a:fld id="{3F9478D9-D073-4381-8B2C-2D3685BCC89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a:lvl1pPr>
          </a:lstStyle>
          <a:p>
            <a:r>
              <a:rPr lang="en-US"/>
              <a:t>Footer</a:t>
            </a:r>
          </a:p>
        </p:txBody>
      </p:sp>
      <p:sp>
        <p:nvSpPr>
          <p:cNvPr id="4" name="Slide Number Placeholder 5"/>
          <p:cNvSpPr>
            <a:spLocks noGrp="1"/>
          </p:cNvSpPr>
          <p:nvPr>
            <p:ph type="sldNum" sz="quarter" idx="11"/>
          </p:nvPr>
        </p:nvSpPr>
        <p:spPr/>
        <p:txBody>
          <a:bodyPr/>
          <a:lstStyle>
            <a:lvl1pPr>
              <a:defRPr/>
            </a:lvl1pPr>
          </a:lstStyle>
          <a:p>
            <a:fld id="{90DA705D-9D91-4D44-BF69-CF7BF4B7077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F909902-9448-4AF8-86B9-B4B65CE349D4}" type="slidenum">
              <a:rPr lang="en-US" smtClean="0"/>
              <a:pPr/>
              <a:t>‹#›</a:t>
            </a:fld>
            <a:endParaRPr lang="en-US"/>
          </a:p>
        </p:txBody>
      </p:sp>
      <p:sp>
        <p:nvSpPr>
          <p:cNvPr id="3" name="Footer Placeholder 2"/>
          <p:cNvSpPr>
            <a:spLocks noGrp="1"/>
          </p:cNvSpPr>
          <p:nvPr>
            <p:ph type="ftr" sz="quarter" idx="11"/>
          </p:nvPr>
        </p:nvSpPr>
        <p:spPr/>
        <p:txBody>
          <a:bodyPr/>
          <a:lstStyle/>
          <a:p>
            <a:r>
              <a:rPr lang="en-US" smtClean="0"/>
              <a:t>Footer</a:t>
            </a:r>
            <a:endParaRPr lang="en-US"/>
          </a:p>
        </p:txBody>
      </p:sp>
      <p:sp>
        <p:nvSpPr>
          <p:cNvPr id="5" name="Title 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1"/>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2000"/>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p:txBody>
      </p:sp>
      <p:sp>
        <p:nvSpPr>
          <p:cNvPr id="4" name="Text Placeholder 3"/>
          <p:cNvSpPr>
            <a:spLocks noGrp="1"/>
          </p:cNvSpPr>
          <p:nvPr>
            <p:ph type="body" sz="half" idx="2"/>
          </p:nvPr>
        </p:nvSpPr>
        <p:spPr>
          <a:xfrm>
            <a:off x="457202" y="1435101"/>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Footer</a:t>
            </a:r>
          </a:p>
        </p:txBody>
      </p:sp>
      <p:sp>
        <p:nvSpPr>
          <p:cNvPr id="6" name="Slide Number Placeholder 5"/>
          <p:cNvSpPr>
            <a:spLocks noGrp="1"/>
          </p:cNvSpPr>
          <p:nvPr>
            <p:ph type="sldNum" sz="quarter" idx="11"/>
          </p:nvPr>
        </p:nvSpPr>
        <p:spPr/>
        <p:txBody>
          <a:bodyPr/>
          <a:lstStyle>
            <a:lvl1pPr>
              <a:defRPr/>
            </a:lvl1pPr>
          </a:lstStyle>
          <a:p>
            <a:fld id="{4D54CC86-4681-4A14-BFFB-525B8BFFC37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Footer</a:t>
            </a:r>
          </a:p>
        </p:txBody>
      </p:sp>
      <p:sp>
        <p:nvSpPr>
          <p:cNvPr id="6" name="Slide Number Placeholder 5"/>
          <p:cNvSpPr>
            <a:spLocks noGrp="1"/>
          </p:cNvSpPr>
          <p:nvPr>
            <p:ph type="sldNum" sz="quarter" idx="11"/>
          </p:nvPr>
        </p:nvSpPr>
        <p:spPr/>
        <p:txBody>
          <a:bodyPr/>
          <a:lstStyle>
            <a:lvl1pPr>
              <a:defRPr/>
            </a:lvl1pPr>
          </a:lstStyle>
          <a:p>
            <a:fld id="{96E8261D-82ED-42F1-B215-80388A93CDB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82627" y="260350"/>
            <a:ext cx="778192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cxnSp>
        <p:nvCxnSpPr>
          <p:cNvPr id="22" name="Straight Connector 21"/>
          <p:cNvCxnSpPr/>
          <p:nvPr/>
        </p:nvCxnSpPr>
        <p:spPr>
          <a:xfrm>
            <a:off x="0" y="6043613"/>
            <a:ext cx="9144000" cy="1588"/>
          </a:xfrm>
          <a:prstGeom prst="line">
            <a:avLst/>
          </a:prstGeom>
          <a:ln w="6350" cap="flat" cmpd="sng" algn="ctr">
            <a:solidFill>
              <a:schemeClr val="tx2">
                <a:lumMod val="75000"/>
              </a:schemeClr>
            </a:solidFill>
            <a:prstDash val="dot"/>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028" name="Picture 7" descr="LBNL_small_logo.psd"/>
          <p:cNvPicPr>
            <a:picLocks noChangeAspect="1"/>
          </p:cNvPicPr>
          <p:nvPr/>
        </p:nvPicPr>
        <p:blipFill>
          <a:blip r:embed="rId11"/>
          <a:srcRect/>
          <a:stretch>
            <a:fillRect/>
          </a:stretch>
        </p:blipFill>
        <p:spPr bwMode="auto">
          <a:xfrm>
            <a:off x="8347077" y="6242052"/>
            <a:ext cx="568325" cy="430213"/>
          </a:xfrm>
          <a:prstGeom prst="rect">
            <a:avLst/>
          </a:prstGeom>
          <a:noFill/>
          <a:ln w="9525">
            <a:noFill/>
            <a:miter lim="800000"/>
            <a:headEnd/>
            <a:tailEnd/>
          </a:ln>
        </p:spPr>
      </p:pic>
      <p:sp>
        <p:nvSpPr>
          <p:cNvPr id="5" name="Footer Placeholder 4"/>
          <p:cNvSpPr>
            <a:spLocks noGrp="1"/>
          </p:cNvSpPr>
          <p:nvPr>
            <p:ph type="ftr" sz="quarter" idx="3"/>
          </p:nvPr>
        </p:nvSpPr>
        <p:spPr>
          <a:xfrm>
            <a:off x="592138" y="6356352"/>
            <a:ext cx="2895600" cy="365125"/>
          </a:xfrm>
          <a:prstGeom prst="rect">
            <a:avLst/>
          </a:prstGeom>
        </p:spPr>
        <p:txBody>
          <a:bodyPr vert="horz" wrap="square" lIns="91440" tIns="45720" rIns="91440" bIns="45720" numCol="1" anchor="ctr" anchorCtr="0" compatLnSpc="1">
            <a:prstTxWarp prst="textNoShape">
              <a:avLst/>
            </a:prstTxWarp>
          </a:bodyPr>
          <a:lstStyle>
            <a:lvl1pPr eaLnBrk="0" hangingPunct="0">
              <a:defRPr sz="600">
                <a:solidFill>
                  <a:srgbClr val="898989"/>
                </a:solidFill>
              </a:defRPr>
            </a:lvl1pPr>
          </a:lstStyle>
          <a:p>
            <a:r>
              <a:rPr lang="en-US"/>
              <a:t>Footer</a:t>
            </a:r>
          </a:p>
        </p:txBody>
      </p:sp>
      <p:sp>
        <p:nvSpPr>
          <p:cNvPr id="6" name="Slide Number Placeholder 5"/>
          <p:cNvSpPr>
            <a:spLocks noGrp="1"/>
          </p:cNvSpPr>
          <p:nvPr>
            <p:ph type="sldNum" sz="quarter" idx="4"/>
          </p:nvPr>
        </p:nvSpPr>
        <p:spPr>
          <a:xfrm>
            <a:off x="3505200" y="6356352"/>
            <a:ext cx="2133600" cy="365125"/>
          </a:xfrm>
          <a:prstGeom prst="rect">
            <a:avLst/>
          </a:prstGeom>
        </p:spPr>
        <p:txBody>
          <a:bodyPr vert="horz" wrap="square" lIns="91440" tIns="45720" rIns="91440" bIns="45720" numCol="1" anchor="ctr" anchorCtr="0" compatLnSpc="1">
            <a:prstTxWarp prst="textNoShape">
              <a:avLst/>
            </a:prstTxWarp>
          </a:bodyPr>
          <a:lstStyle>
            <a:lvl1pPr algn="ctr" eaLnBrk="0" hangingPunct="0">
              <a:defRPr sz="600">
                <a:solidFill>
                  <a:srgbClr val="898989"/>
                </a:solidFill>
              </a:defRPr>
            </a:lvl1pPr>
          </a:lstStyle>
          <a:p>
            <a:fld id="{8F909902-9448-4AF8-86B9-B4B65CE349D4}"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05" r:id="rId1"/>
    <p:sldLayoutId id="2147483699" r:id="rId2"/>
    <p:sldLayoutId id="2147483706" r:id="rId3"/>
    <p:sldLayoutId id="2147483700" r:id="rId4"/>
    <p:sldLayoutId id="2147483701" r:id="rId5"/>
    <p:sldLayoutId id="2147483702" r:id="rId6"/>
    <p:sldLayoutId id="2147483707" r:id="rId7"/>
    <p:sldLayoutId id="2147483703" r:id="rId8"/>
    <p:sldLayoutId id="2147483704" r:id="rId9"/>
  </p:sldLayoutIdLst>
  <p:hf hdr="0" dt="0"/>
  <p:txStyles>
    <p:titleStyle>
      <a:lvl1pPr algn="l" rtl="0" eaLnBrk="1" fontAlgn="base" hangingPunct="1">
        <a:spcBef>
          <a:spcPct val="0"/>
        </a:spcBef>
        <a:spcAft>
          <a:spcPct val="0"/>
        </a:spcAft>
        <a:defRPr sz="3200" b="1">
          <a:solidFill>
            <a:srgbClr val="003366"/>
          </a:solidFill>
          <a:latin typeface="+mj-lt"/>
          <a:ea typeface="+mj-ea"/>
          <a:cs typeface="+mj-cs"/>
        </a:defRPr>
      </a:lvl1pPr>
      <a:lvl2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b="1">
          <a:solidFill>
            <a:srgbClr val="003366"/>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b="1">
          <a:solidFill>
            <a:srgbClr val="2C5993"/>
          </a:solidFill>
          <a:latin typeface="Arial" charset="0"/>
          <a:ea typeface="ＭＳ Ｐゴシック" charset="-128"/>
          <a:cs typeface="ＭＳ Ｐゴシック" charset="-128"/>
        </a:defRPr>
      </a:lvl9pPr>
    </p:titleStyle>
    <p:bodyStyle>
      <a:lvl1pPr marL="342900" indent="-342900" algn="l" rtl="0" eaLnBrk="1" fontAlgn="base" hangingPunct="1">
        <a:spcBef>
          <a:spcPts val="900"/>
        </a:spcBef>
        <a:spcAft>
          <a:spcPct val="0"/>
        </a:spcAft>
        <a:defRPr sz="2400">
          <a:solidFill>
            <a:srgbClr val="003366"/>
          </a:solidFill>
          <a:latin typeface="+mn-lt"/>
          <a:ea typeface="+mn-ea"/>
          <a:cs typeface="+mn-cs"/>
        </a:defRPr>
      </a:lvl1pPr>
      <a:lvl2pPr marL="288925" indent="-227013" algn="l" rtl="0" eaLnBrk="1" fontAlgn="base" hangingPunct="1">
        <a:spcBef>
          <a:spcPts val="500"/>
        </a:spcBef>
        <a:spcAft>
          <a:spcPct val="0"/>
        </a:spcAft>
        <a:buSzPct val="85000"/>
        <a:buChar char="–"/>
        <a:defRPr sz="2400">
          <a:solidFill>
            <a:srgbClr val="003366"/>
          </a:solidFill>
          <a:latin typeface="+mn-lt"/>
          <a:ea typeface="+mn-ea"/>
        </a:defRPr>
      </a:lvl2pPr>
      <a:lvl3pPr marL="573088" indent="-117475" algn="l" rtl="0" eaLnBrk="1" fontAlgn="base" hangingPunct="1">
        <a:spcBef>
          <a:spcPts val="400"/>
        </a:spcBef>
        <a:spcAft>
          <a:spcPct val="0"/>
        </a:spcAft>
        <a:buSzPct val="75000"/>
        <a:buFont typeface="Lucida Grande" pitchFamily="-109" charset="0"/>
        <a:buChar char="–"/>
        <a:defRPr sz="2400">
          <a:solidFill>
            <a:srgbClr val="003366"/>
          </a:solidFill>
          <a:latin typeface="+mn-lt"/>
          <a:ea typeface="+mn-ea"/>
        </a:defRPr>
      </a:lvl3pPr>
      <a:lvl4pPr marL="909638" indent="-227013" algn="l" rtl="0" eaLnBrk="1" fontAlgn="base" hangingPunct="1">
        <a:spcBef>
          <a:spcPct val="20000"/>
        </a:spcBef>
        <a:spcAft>
          <a:spcPct val="0"/>
        </a:spcAft>
        <a:buSzPct val="75000"/>
        <a:buFont typeface="Lucida Grande" pitchFamily="-109" charset="0"/>
        <a:buChar char="–"/>
        <a:defRPr sz="2400">
          <a:solidFill>
            <a:srgbClr val="003366"/>
          </a:solidFill>
          <a:latin typeface="+mn-lt"/>
          <a:ea typeface="+mn-ea"/>
        </a:defRPr>
      </a:lvl4pPr>
      <a:lvl5pPr marL="1146175" indent="-236538" algn="l" rtl="0" eaLnBrk="1" fontAlgn="base" hangingPunct="1">
        <a:spcBef>
          <a:spcPct val="20000"/>
        </a:spcBef>
        <a:spcAft>
          <a:spcPct val="0"/>
        </a:spcAft>
        <a:buChar char="»"/>
        <a:defRPr sz="2400">
          <a:solidFill>
            <a:srgbClr val="003366"/>
          </a:solidFill>
          <a:latin typeface="+mn-lt"/>
          <a:ea typeface="+mn-ea"/>
        </a:defRPr>
      </a:lvl5pPr>
      <a:lvl6pPr marL="2514600" indent="-228600" algn="l" rtl="0" eaLnBrk="1" fontAlgn="base" hangingPunct="1">
        <a:spcBef>
          <a:spcPct val="20000"/>
        </a:spcBef>
        <a:spcAft>
          <a:spcPct val="0"/>
        </a:spcAft>
        <a:buChar char="»"/>
        <a:defRPr sz="2000">
          <a:solidFill>
            <a:srgbClr val="2C5993"/>
          </a:solidFill>
          <a:latin typeface="+mn-lt"/>
          <a:ea typeface="+mn-ea"/>
        </a:defRPr>
      </a:lvl6pPr>
      <a:lvl7pPr marL="2971800" indent="-228600" algn="l" rtl="0" eaLnBrk="1" fontAlgn="base" hangingPunct="1">
        <a:spcBef>
          <a:spcPct val="20000"/>
        </a:spcBef>
        <a:spcAft>
          <a:spcPct val="0"/>
        </a:spcAft>
        <a:buChar char="»"/>
        <a:defRPr sz="2000">
          <a:solidFill>
            <a:srgbClr val="2C5993"/>
          </a:solidFill>
          <a:latin typeface="+mn-lt"/>
          <a:ea typeface="+mn-ea"/>
        </a:defRPr>
      </a:lvl7pPr>
      <a:lvl8pPr marL="3429000" indent="-228600" algn="l" rtl="0" eaLnBrk="1" fontAlgn="base" hangingPunct="1">
        <a:spcBef>
          <a:spcPct val="20000"/>
        </a:spcBef>
        <a:spcAft>
          <a:spcPct val="0"/>
        </a:spcAft>
        <a:buChar char="»"/>
        <a:defRPr sz="2000">
          <a:solidFill>
            <a:srgbClr val="2C5993"/>
          </a:solidFill>
          <a:latin typeface="+mn-lt"/>
          <a:ea typeface="+mn-ea"/>
        </a:defRPr>
      </a:lvl8pPr>
      <a:lvl9pPr marL="3886200" indent="-228600" algn="l" rtl="0" eaLnBrk="1" fontAlgn="base" hangingPunct="1">
        <a:spcBef>
          <a:spcPct val="20000"/>
        </a:spcBef>
        <a:spcAft>
          <a:spcPct val="0"/>
        </a:spcAft>
        <a:buChar char="»"/>
        <a:defRPr sz="2000">
          <a:solidFill>
            <a:srgbClr val="2C5993"/>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14"/>
          <p:cNvSpPr txBox="1">
            <a:spLocks noChangeArrowheads="1"/>
          </p:cNvSpPr>
          <p:nvPr/>
        </p:nvSpPr>
        <p:spPr bwMode="auto">
          <a:xfrm>
            <a:off x="1458914" y="1646239"/>
            <a:ext cx="6719887" cy="553998"/>
          </a:xfrm>
          <a:prstGeom prst="rect">
            <a:avLst/>
          </a:prstGeom>
          <a:noFill/>
          <a:ln w="9525">
            <a:noFill/>
            <a:miter lim="800000"/>
            <a:headEnd/>
            <a:tailEnd/>
          </a:ln>
        </p:spPr>
        <p:txBody>
          <a:bodyPr>
            <a:spAutoFit/>
          </a:bodyPr>
          <a:lstStyle/>
          <a:p>
            <a:pPr defTabSz="457200"/>
            <a:r>
              <a:rPr lang="en-US" sz="3000" b="1">
                <a:solidFill>
                  <a:schemeClr val="bg1"/>
                </a:solidFill>
                <a:cs typeface="Arial" charset="0"/>
              </a:rPr>
              <a:t>Section 1: </a:t>
            </a:r>
            <a:r>
              <a:rPr lang="en-US" sz="3000">
                <a:solidFill>
                  <a:schemeClr val="bg1"/>
                </a:solidFill>
                <a:cs typeface="Arial" charset="0"/>
              </a:rPr>
              <a:t>Berkeley Lab Mission</a:t>
            </a:r>
          </a:p>
        </p:txBody>
      </p:sp>
      <p:sp>
        <p:nvSpPr>
          <p:cNvPr id="18435" name="TextBox 15"/>
          <p:cNvSpPr txBox="1">
            <a:spLocks noChangeArrowheads="1"/>
          </p:cNvSpPr>
          <p:nvPr/>
        </p:nvSpPr>
        <p:spPr bwMode="auto">
          <a:xfrm>
            <a:off x="1458913" y="2268539"/>
            <a:ext cx="4521200" cy="338554"/>
          </a:xfrm>
          <a:prstGeom prst="rect">
            <a:avLst/>
          </a:prstGeom>
          <a:noFill/>
          <a:ln w="9525">
            <a:noFill/>
            <a:miter lim="800000"/>
            <a:headEnd/>
            <a:tailEnd/>
          </a:ln>
        </p:spPr>
        <p:txBody>
          <a:bodyPr>
            <a:spAutoFit/>
          </a:bodyPr>
          <a:lstStyle/>
          <a:p>
            <a:pPr defTabSz="457200">
              <a:spcAft>
                <a:spcPts val="1200"/>
              </a:spcAft>
            </a:pPr>
            <a:r>
              <a:rPr lang="en-US" sz="1600" dirty="0">
                <a:solidFill>
                  <a:schemeClr val="bg1"/>
                </a:solidFill>
              </a:rPr>
              <a:t>SUBTITLE HERE IF NECESSARY</a:t>
            </a:r>
          </a:p>
        </p:txBody>
      </p:sp>
      <p:sp>
        <p:nvSpPr>
          <p:cNvPr id="6" name="Title 1"/>
          <p:cNvSpPr txBox="1">
            <a:spLocks/>
          </p:cNvSpPr>
          <p:nvPr/>
        </p:nvSpPr>
        <p:spPr bwMode="auto">
          <a:xfrm>
            <a:off x="616857" y="457201"/>
            <a:ext cx="7917543" cy="1470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r>
              <a:rPr lang="en-US" sz="3200" b="1" dirty="0"/>
              <a:t>Improving Berkeley Lab </a:t>
            </a:r>
          </a:p>
          <a:p>
            <a:r>
              <a:rPr lang="en-US" sz="3200" b="1" dirty="0"/>
              <a:t>Safety Culture Through Recognition, </a:t>
            </a:r>
          </a:p>
          <a:p>
            <a:r>
              <a:rPr lang="en-US" sz="3200" b="1" dirty="0"/>
              <a:t>Engagement, and Communication</a:t>
            </a:r>
            <a:endParaRPr kumimoji="0" lang="en-US" sz="3200" b="1" i="0" u="none" strike="noStrike" kern="0" cap="none" spc="0" normalizeH="0" baseline="0" noProof="0" dirty="0">
              <a:ln>
                <a:noFill/>
              </a:ln>
              <a:solidFill>
                <a:srgbClr val="003366"/>
              </a:solidFill>
              <a:effectLst/>
              <a:uLnTx/>
              <a:uFillTx/>
              <a:latin typeface="+mj-lt"/>
              <a:ea typeface="+mj-ea"/>
              <a:cs typeface="+mj-cs"/>
            </a:endParaRPr>
          </a:p>
        </p:txBody>
      </p:sp>
      <p:sp>
        <p:nvSpPr>
          <p:cNvPr id="11" name="TextBox 10"/>
          <p:cNvSpPr txBox="1"/>
          <p:nvPr/>
        </p:nvSpPr>
        <p:spPr>
          <a:xfrm>
            <a:off x="4209142" y="2069124"/>
            <a:ext cx="4622820" cy="4001095"/>
          </a:xfrm>
          <a:prstGeom prst="rect">
            <a:avLst/>
          </a:prstGeom>
          <a:noFill/>
        </p:spPr>
        <p:txBody>
          <a:bodyPr wrap="square" rtlCol="0">
            <a:spAutoFit/>
          </a:bodyPr>
          <a:lstStyle/>
          <a:p>
            <a:r>
              <a:rPr lang="en-US" sz="1800" dirty="0" smtClean="0"/>
              <a:t>The play on a periodic element illustrates how integral safety awareness is at Berkeley Lab.</a:t>
            </a:r>
          </a:p>
          <a:p>
            <a:endParaRPr lang="en-US" sz="1800" dirty="0"/>
          </a:p>
          <a:p>
            <a:pPr marL="285750" indent="-285750">
              <a:buFont typeface="Arial"/>
              <a:buChar char="•"/>
            </a:pPr>
            <a:r>
              <a:rPr lang="en-US" sz="1400" b="1" dirty="0" smtClean="0"/>
              <a:t>Pins</a:t>
            </a:r>
            <a:r>
              <a:rPr lang="en-US" sz="1400" dirty="0" smtClean="0"/>
              <a:t> — Given to those whose commitment to safety is modeled through their actions: Safety Spot winners, DSCs, Lab directors</a:t>
            </a:r>
          </a:p>
          <a:p>
            <a:pPr marL="285750" indent="-285750">
              <a:buFont typeface="Arial"/>
              <a:buChar char="•"/>
            </a:pPr>
            <a:endParaRPr lang="en-US" sz="1400" dirty="0" smtClean="0"/>
          </a:p>
          <a:p>
            <a:pPr marL="285750" indent="-285750">
              <a:buFont typeface="Arial"/>
              <a:buChar char="•"/>
            </a:pPr>
            <a:r>
              <a:rPr lang="en-US" sz="1400" b="1" dirty="0" smtClean="0"/>
              <a:t>Website</a:t>
            </a:r>
            <a:r>
              <a:rPr lang="en-US" sz="1400" dirty="0" smtClean="0"/>
              <a:t> — Will </a:t>
            </a:r>
            <a:r>
              <a:rPr lang="en-US" sz="1400" dirty="0"/>
              <a:t>continue to expand the dialogue on safety through forums, introducing new ideas and </a:t>
            </a:r>
            <a:r>
              <a:rPr lang="en-US" sz="1400" dirty="0" smtClean="0"/>
              <a:t>practices, and other resources.</a:t>
            </a:r>
          </a:p>
          <a:p>
            <a:pPr marL="285750" indent="-285750">
              <a:buFont typeface="Arial"/>
              <a:buChar char="•"/>
            </a:pPr>
            <a:endParaRPr lang="en-US" sz="1400" dirty="0" smtClean="0"/>
          </a:p>
          <a:p>
            <a:pPr marL="285750" indent="-285750">
              <a:buFont typeface="Arial"/>
              <a:buChar char="•"/>
            </a:pPr>
            <a:r>
              <a:rPr lang="en-US" sz="1400" b="1" dirty="0" smtClean="0"/>
              <a:t>Work Group </a:t>
            </a:r>
            <a:r>
              <a:rPr lang="en-US" sz="1400" dirty="0" smtClean="0"/>
              <a:t>— Lab-wide panel of </a:t>
            </a:r>
            <a:r>
              <a:rPr lang="en-US" sz="1400" dirty="0"/>
              <a:t>staff </a:t>
            </a:r>
            <a:r>
              <a:rPr lang="en-US" sz="1400" dirty="0" smtClean="0"/>
              <a:t>members works continuously </a:t>
            </a:r>
            <a:r>
              <a:rPr lang="en-US" sz="1400" dirty="0"/>
              <a:t>to </a:t>
            </a:r>
            <a:r>
              <a:rPr lang="en-US" sz="1400" dirty="0" smtClean="0"/>
              <a:t>engage senior management, develop and promote divisional and institutional initiatives, and provide communication and outreach for safety awareness, involvement and feedback.</a:t>
            </a:r>
            <a:endParaRPr lang="en-US" sz="1400" dirty="0"/>
          </a:p>
        </p:txBody>
      </p:sp>
      <p:sp>
        <p:nvSpPr>
          <p:cNvPr id="12" name="TextBox 11"/>
          <p:cNvSpPr txBox="1"/>
          <p:nvPr/>
        </p:nvSpPr>
        <p:spPr>
          <a:xfrm>
            <a:off x="557911" y="2124429"/>
            <a:ext cx="1143262" cy="830997"/>
          </a:xfrm>
          <a:prstGeom prst="rect">
            <a:avLst/>
          </a:prstGeom>
          <a:noFill/>
        </p:spPr>
        <p:txBody>
          <a:bodyPr wrap="none" rtlCol="0">
            <a:spAutoFit/>
          </a:bodyPr>
          <a:lstStyle/>
          <a:p>
            <a:r>
              <a:rPr lang="en-US" sz="1600" dirty="0" smtClean="0"/>
              <a:t>Number of</a:t>
            </a:r>
          </a:p>
          <a:p>
            <a:r>
              <a:rPr lang="en-US" sz="1600" dirty="0" smtClean="0"/>
              <a:t>Nobel </a:t>
            </a:r>
          </a:p>
          <a:p>
            <a:r>
              <a:rPr lang="en-US" sz="1600" dirty="0" smtClean="0"/>
              <a:t>Laureates</a:t>
            </a:r>
            <a:endParaRPr lang="en-US" sz="1600" dirty="0"/>
          </a:p>
        </p:txBody>
      </p:sp>
      <p:sp>
        <p:nvSpPr>
          <p:cNvPr id="13" name="Rectangle 12"/>
          <p:cNvSpPr/>
          <p:nvPr/>
        </p:nvSpPr>
        <p:spPr>
          <a:xfrm>
            <a:off x="2864697" y="2397605"/>
            <a:ext cx="914033" cy="584775"/>
          </a:xfrm>
          <a:prstGeom prst="rect">
            <a:avLst/>
          </a:prstGeom>
        </p:spPr>
        <p:txBody>
          <a:bodyPr wrap="none">
            <a:spAutoFit/>
          </a:bodyPr>
          <a:lstStyle/>
          <a:p>
            <a:r>
              <a:rPr lang="en-US" sz="1600" dirty="0" smtClean="0"/>
              <a:t>Number</a:t>
            </a:r>
          </a:p>
          <a:p>
            <a:r>
              <a:rPr lang="en-US" sz="1600" dirty="0" smtClean="0"/>
              <a:t> of Staff</a:t>
            </a:r>
            <a:endParaRPr lang="en-US" sz="1600" dirty="0"/>
          </a:p>
        </p:txBody>
      </p:sp>
      <p:pic>
        <p:nvPicPr>
          <p:cNvPr id="2" name="Picture 1" descr="22835_SIE_Pin_released.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4257" y="3146809"/>
            <a:ext cx="1604556" cy="2188030"/>
          </a:xfrm>
          <a:prstGeom prst="rect">
            <a:avLst/>
          </a:prstGeom>
        </p:spPr>
      </p:pic>
      <p:cxnSp>
        <p:nvCxnSpPr>
          <p:cNvPr id="10" name="Straight Arrow Connector 9"/>
          <p:cNvCxnSpPr/>
          <p:nvPr/>
        </p:nvCxnSpPr>
        <p:spPr>
          <a:xfrm flipH="1">
            <a:off x="2932942" y="2968260"/>
            <a:ext cx="351374" cy="35735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053664" y="2923089"/>
            <a:ext cx="457200" cy="457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815927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0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2000"/>
                                        <p:tgtEl>
                                          <p:spTgt spid="13"/>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2000"/>
                                        <p:tgtEl>
                                          <p:spTgt spid="10"/>
                                        </p:tgtEl>
                                      </p:cBhvr>
                                    </p:animEffect>
                                  </p:childTnLst>
                                </p:cTn>
                              </p:par>
                              <p:par>
                                <p:cTn id="20" presetID="10" presetClass="entr" presetSubtype="0"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p:sld>
</file>

<file path=ppt/theme/theme1.xml><?xml version="1.0" encoding="utf-8"?>
<a:theme xmlns:a="http://schemas.openxmlformats.org/drawingml/2006/main" name="LBNL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LBNL_Template</Template>
  <TotalTime>1250</TotalTime>
  <Words>147</Words>
  <Application>Microsoft Macintosh PowerPoint</Application>
  <PresentationFormat>On-screen Show (4:3)</PresentationFormat>
  <Paragraphs>20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LBNL_Template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mlbutson</dc:creator>
  <cp:lastModifiedBy>Arthur Patterson</cp:lastModifiedBy>
  <cp:revision>58</cp:revision>
  <cp:lastPrinted>2012-07-18T22:44:12Z</cp:lastPrinted>
  <dcterms:created xsi:type="dcterms:W3CDTF">2011-09-06T14:42:37Z</dcterms:created>
  <dcterms:modified xsi:type="dcterms:W3CDTF">2012-10-08T19:52:41Z</dcterms:modified>
</cp:coreProperties>
</file>