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829"/>
    <a:srgbClr val="FF2D1E"/>
    <a:srgbClr val="FF0080"/>
    <a:srgbClr val="FF6666"/>
    <a:srgbClr val="FFFF00"/>
    <a:srgbClr val="808000"/>
    <a:srgbClr val="1F7D7E"/>
    <a:srgbClr val="AB8119"/>
    <a:srgbClr val="12257E"/>
    <a:srgbClr val="237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378" autoAdjust="0"/>
  </p:normalViewPr>
  <p:slideViewPr>
    <p:cSldViewPr showGuides="1">
      <p:cViewPr varScale="1">
        <p:scale>
          <a:sx n="146" d="100"/>
          <a:sy n="146" d="100"/>
        </p:scale>
        <p:origin x="4024" y="168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1/29/19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1/28/19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Line 99"/>
          <p:cNvSpPr>
            <a:spLocks noChangeShapeType="1"/>
          </p:cNvSpPr>
          <p:nvPr/>
        </p:nvSpPr>
        <p:spPr bwMode="auto">
          <a:xfrm rot="5400000" flipH="1">
            <a:off x="11732761" y="6171755"/>
            <a:ext cx="1" cy="28346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8" name="Line 99"/>
          <p:cNvSpPr>
            <a:spLocks noChangeShapeType="1"/>
          </p:cNvSpPr>
          <p:nvPr/>
        </p:nvSpPr>
        <p:spPr bwMode="auto">
          <a:xfrm rot="5400000" flipH="1">
            <a:off x="11738607" y="4200797"/>
            <a:ext cx="1" cy="292607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3" name="Line 99"/>
          <p:cNvSpPr>
            <a:spLocks noChangeShapeType="1"/>
          </p:cNvSpPr>
          <p:nvPr/>
        </p:nvSpPr>
        <p:spPr bwMode="auto">
          <a:xfrm rot="5400000" flipH="1">
            <a:off x="11455660" y="3151449"/>
            <a:ext cx="1" cy="8503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3" y="3335853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 flipH="1">
            <a:off x="10312393" y="3470803"/>
            <a:ext cx="1" cy="22860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27401" y="4186237"/>
            <a:ext cx="0" cy="9144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26500" y="32718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426595" y="3475180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 flipH="1">
            <a:off x="10198093" y="2363787"/>
            <a:ext cx="0" cy="122529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65601" y="3615543"/>
            <a:ext cx="615950" cy="26122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9" y="6175890"/>
            <a:ext cx="6241" cy="154208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0" cy="205898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0" name="Line 98"/>
          <p:cNvSpPr>
            <a:spLocks noChangeShapeType="1"/>
          </p:cNvSpPr>
          <p:nvPr/>
        </p:nvSpPr>
        <p:spPr bwMode="auto">
          <a:xfrm>
            <a:off x="5810250" y="250983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234651" y="249991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6"/>
            <a:ext cx="1304925" cy="115923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1/29/19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5553914" y="-750"/>
            <a:ext cx="23717" cy="65214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784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Srinivasarengan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Suarez, Linda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23347" y="6276946"/>
            <a:ext cx="1280160" cy="1441030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Pease, Jeremy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Wyrick</a:t>
            </a:r>
            <a:r>
              <a:rPr lang="en-US" sz="600" dirty="0">
                <a:latin typeface="Arial Narrow" pitchFamily="-106" charset="0"/>
              </a:rPr>
              <a:t>, Steven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</a:t>
            </a:r>
            <a:r>
              <a:rPr lang="en-US" sz="600" dirty="0" err="1">
                <a:latin typeface="Arial Narrow" pitchFamily="-106" charset="0"/>
              </a:rPr>
              <a:t>matrixed</a:t>
            </a:r>
            <a:r>
              <a:rPr lang="en-US" sz="600" dirty="0">
                <a:latin typeface="Arial Narrow" pitchFamily="-106" charset="0"/>
              </a:rPr>
              <a:t>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68481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Lafferty, Sally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79751" y="6650923"/>
            <a:ext cx="1219200" cy="74346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59933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387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27" name="Rectangle 6"/>
          <p:cNvSpPr>
            <a:spLocks noChangeArrowheads="1"/>
          </p:cNvSpPr>
          <p:nvPr/>
        </p:nvSpPr>
        <p:spPr bwMode="auto">
          <a:xfrm>
            <a:off x="3079750" y="6069717"/>
            <a:ext cx="1236132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1042374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500" dirty="0">
                <a:solidFill>
                  <a:srgbClr val="808080"/>
                </a:solidFill>
                <a:latin typeface="Arial Narrow" pitchFamily="-106" charset="0"/>
              </a:rPr>
              <a:t>(Acting Work Lead)</a:t>
            </a:r>
          </a:p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Khan, Mohammed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Stoddard, Nat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Wong, Kevin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8172" y="4700851"/>
            <a:ext cx="1193162" cy="99492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Li, Matthew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Maskus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William, Conner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27808" y="4083044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35359" y="4084907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20256" y="4350199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26693" y="411003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129834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Bataclan</a:t>
            </a:r>
            <a:r>
              <a:rPr lang="en-US" sz="600" dirty="0">
                <a:latin typeface="Arial Narrow" pitchFamily="-106" charset="0"/>
              </a:rPr>
              <a:t>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1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Newkirk, Anita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Tigranyan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Arman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2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</a:t>
            </a:r>
            <a:r>
              <a:rPr lang="en-US" sz="600" dirty="0" err="1">
                <a:latin typeface="Arial Narrow" pitchFamily="-106" charset="0"/>
              </a:rPr>
              <a:t>Kuldeep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Dahal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Prashant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5525" y="4864623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7413" y="4866896"/>
            <a:ext cx="704861" cy="64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Balogh</a:t>
            </a:r>
            <a:r>
              <a:rPr lang="en-US" sz="600" dirty="0">
                <a:latin typeface="Arial Narrow" pitchFamily="-106" charset="0"/>
              </a:rPr>
              <a:t>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Ruhrmann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Henriatte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25110" y="4863192"/>
            <a:ext cx="669076" cy="67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8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i="1" dirty="0">
                <a:latin typeface="Arial Narrow" pitchFamily="-106" charset="0"/>
              </a:rPr>
              <a:t>Interim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 descr="IT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1" y="8377952"/>
            <a:ext cx="609599" cy="456485"/>
          </a:xfrm>
          <a:prstGeom prst="rect">
            <a:avLst/>
          </a:prstGeom>
        </p:spPr>
      </p:pic>
      <p:sp>
        <p:nvSpPr>
          <p:cNvPr id="169" name="Text Box 24"/>
          <p:cNvSpPr txBox="1">
            <a:spLocks noChangeArrowheads="1"/>
          </p:cNvSpPr>
          <p:nvPr/>
        </p:nvSpPr>
        <p:spPr bwMode="auto">
          <a:xfrm>
            <a:off x="3147484" y="6357580"/>
            <a:ext cx="1066800" cy="1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TBD</a:t>
            </a: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79750" y="6069717"/>
            <a:ext cx="1236138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79750" y="6065837"/>
            <a:ext cx="1219200" cy="24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94325" y="4240847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205809" y="425304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85150" y="4513251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95731" y="4281487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7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McBride,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92134" y="3481387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92134" y="3767137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>
            <a:off x="6039341" y="1687609"/>
            <a:ext cx="0" cy="16246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81231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</a:t>
            </a:r>
            <a:r>
              <a:rPr lang="en-US" sz="600" dirty="0" err="1">
                <a:latin typeface="Arial Narrow" pitchFamily="-106" charset="0"/>
              </a:rPr>
              <a:t>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Tobi, Diane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Toledano, Soledad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</a:t>
            </a:r>
            <a:r>
              <a:rPr lang="en-US" sz="800" dirty="0" err="1">
                <a:solidFill>
                  <a:srgbClr val="333333"/>
                </a:solidFill>
                <a:latin typeface="Arial Narrow" pitchFamily="-106" charset="0"/>
              </a:rPr>
              <a:t>Stromsness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chemeClr val="bg2"/>
                </a:solidFill>
                <a:latin typeface="Arial Narrow" pitchFamily="-106" charset="0"/>
              </a:rPr>
              <a:t>Acting Group Lead</a:t>
            </a: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4940300" y="2738437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4940300" y="2738437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70" name="Rectangle 35"/>
          <p:cNvSpPr>
            <a:spLocks noChangeArrowheads="1"/>
          </p:cNvSpPr>
          <p:nvPr/>
        </p:nvSpPr>
        <p:spPr bwMode="auto">
          <a:xfrm>
            <a:off x="5575300" y="2732087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204204" y="3483505"/>
            <a:ext cx="1286637" cy="259515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216900" y="3500437"/>
            <a:ext cx="1257300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6856370" y="2274887"/>
            <a:ext cx="1265737" cy="227616"/>
          </a:xfrm>
          <a:prstGeom prst="rect">
            <a:avLst/>
          </a:prstGeom>
          <a:solidFill>
            <a:srgbClr val="FF2D1E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6868603" y="2284030"/>
            <a:ext cx="1243071" cy="204795"/>
          </a:xfrm>
          <a:prstGeom prst="rect">
            <a:avLst/>
          </a:prstGeom>
          <a:solidFill>
            <a:srgbClr val="FF0080"/>
          </a:solidFill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6859390" y="2502502"/>
            <a:ext cx="1264476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40" name="Rectangle 21"/>
          <p:cNvSpPr>
            <a:spLocks noChangeArrowheads="1"/>
          </p:cNvSpPr>
          <p:nvPr/>
        </p:nvSpPr>
        <p:spPr bwMode="auto">
          <a:xfrm>
            <a:off x="10366368" y="3328987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1" name="Text Box 24"/>
          <p:cNvSpPr txBox="1">
            <a:spLocks noChangeArrowheads="1"/>
          </p:cNvSpPr>
          <p:nvPr/>
        </p:nvSpPr>
        <p:spPr bwMode="auto">
          <a:xfrm>
            <a:off x="10366368" y="3614737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2" name="Rectangle 185"/>
          <p:cNvSpPr>
            <a:spLocks noChangeArrowheads="1"/>
          </p:cNvSpPr>
          <p:nvPr/>
        </p:nvSpPr>
        <p:spPr bwMode="auto">
          <a:xfrm>
            <a:off x="10378438" y="3329821"/>
            <a:ext cx="1286637" cy="259515"/>
          </a:xfrm>
          <a:prstGeom prst="rect">
            <a:avLst/>
          </a:prstGeom>
          <a:solidFill>
            <a:srgbClr val="3366FF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43" name="Text Box 24"/>
          <p:cNvSpPr txBox="1">
            <a:spLocks noChangeArrowheads="1"/>
          </p:cNvSpPr>
          <p:nvPr/>
        </p:nvSpPr>
        <p:spPr bwMode="auto">
          <a:xfrm>
            <a:off x="10392826" y="3348037"/>
            <a:ext cx="1257300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Science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5" name="Rectangle 16"/>
          <p:cNvSpPr>
            <a:spLocks noChangeArrowheads="1"/>
          </p:cNvSpPr>
          <p:nvPr/>
        </p:nvSpPr>
        <p:spPr bwMode="auto">
          <a:xfrm>
            <a:off x="10427808" y="6064243"/>
            <a:ext cx="1159933" cy="56039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Rectangle 176"/>
          <p:cNvSpPr>
            <a:spLocks noChangeArrowheads="1"/>
          </p:cNvSpPr>
          <p:nvPr/>
        </p:nvSpPr>
        <p:spPr bwMode="auto">
          <a:xfrm>
            <a:off x="10435359" y="6066108"/>
            <a:ext cx="1144830" cy="253730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Text Box 24"/>
          <p:cNvSpPr txBox="1">
            <a:spLocks noChangeArrowheads="1"/>
          </p:cNvSpPr>
          <p:nvPr/>
        </p:nvSpPr>
        <p:spPr bwMode="auto">
          <a:xfrm>
            <a:off x="10426693" y="609123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6693" y="6332537"/>
            <a:ext cx="1159933" cy="28627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David </a:t>
            </a:r>
            <a:r>
              <a:rPr lang="en-US" sz="600" dirty="0" err="1">
                <a:latin typeface="Arial Narrow" pitchFamily="-106" charset="0"/>
              </a:rPr>
              <a:t>Jacobowitz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Vacant FTE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27808" y="6826242"/>
            <a:ext cx="1159933" cy="69850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33043" y="6821487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26693" y="68595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093" y="7132461"/>
            <a:ext cx="990600" cy="355776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Palath</a:t>
            </a:r>
            <a:r>
              <a:rPr lang="en-US" sz="600" dirty="0">
                <a:latin typeface="Arial Narrow" pitchFamily="-106" charset="0"/>
              </a:rPr>
              <a:t>, Peter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270" name="Line 99"/>
          <p:cNvSpPr>
            <a:spLocks noChangeShapeType="1"/>
          </p:cNvSpPr>
          <p:nvPr/>
        </p:nvSpPr>
        <p:spPr bwMode="auto">
          <a:xfrm rot="5400000" flipH="1">
            <a:off x="11734540" y="6952466"/>
            <a:ext cx="1" cy="292607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22058" y="3720908"/>
            <a:ext cx="0" cy="262432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52680" y="4444307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1" name="Line 106"/>
          <p:cNvSpPr>
            <a:spLocks noChangeShapeType="1"/>
          </p:cNvSpPr>
          <p:nvPr/>
        </p:nvSpPr>
        <p:spPr bwMode="auto">
          <a:xfrm flipH="1">
            <a:off x="11874493" y="3576637"/>
            <a:ext cx="0" cy="352069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80236" y="6690252"/>
            <a:ext cx="795162" cy="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2" y="6569608"/>
            <a:ext cx="0" cy="123512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32850" y="4728100"/>
            <a:ext cx="16336" cy="95624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435331" y="249991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6172730" y="2732087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6172730" y="2732087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 err="1">
                <a:latin typeface="Arial Narrow" pitchFamily="-106" charset="0"/>
              </a:rPr>
              <a:t>Krys</a:t>
            </a:r>
            <a:r>
              <a:rPr lang="en-US" sz="600" b="1" dirty="0">
                <a:latin typeface="Arial Narrow" pitchFamily="-106" charset="0"/>
              </a:rPr>
              <a:t> </a:t>
            </a:r>
            <a:r>
              <a:rPr lang="en-US" sz="600" b="1" dirty="0" err="1">
                <a:latin typeface="Arial Narrow" pitchFamily="-106" charset="0"/>
              </a:rPr>
              <a:t>Avina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9717" y="2732086"/>
            <a:ext cx="5939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Rainier Elias</a:t>
            </a:r>
            <a:br>
              <a:rPr lang="en-US" sz="5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Cyber &amp; Policy Analyst</a:t>
            </a:r>
          </a:p>
        </p:txBody>
      </p:sp>
      <p:sp>
        <p:nvSpPr>
          <p:cNvPr id="188" name="Text Box 36">
            <a:extLst>
              <a:ext uri="{FF2B5EF4-FFF2-40B4-BE49-F238E27FC236}">
                <a16:creationId xmlns:a16="http://schemas.microsoft.com/office/drawing/2014/main" id="{BAB8FA7E-BB75-F345-910B-02D7C0E27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7697" y="3450138"/>
            <a:ext cx="615950" cy="26122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93" name="Line 120">
            <a:extLst>
              <a:ext uri="{FF2B5EF4-FFF2-40B4-BE49-F238E27FC236}">
                <a16:creationId xmlns:a16="http://schemas.microsoft.com/office/drawing/2014/main" id="{716102B6-8C59-5E4F-9ABF-58BA5B416FD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10408172" y="3305851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8223" y="3614085"/>
            <a:ext cx="615950" cy="26122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500" dirty="0">
              <a:latin typeface="Arial Narrow" pitchFamily="-10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560812</TotalTime>
  <Words>359</Words>
  <Application>Microsoft Macintosh PowerPoint</Application>
  <PresentationFormat>Ledger Paper (11x17 in)</PresentationFormat>
  <Paragraphs>176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771</cp:revision>
  <cp:lastPrinted>2019-01-29T17:02:34Z</cp:lastPrinted>
  <dcterms:created xsi:type="dcterms:W3CDTF">2012-08-27T17:37:16Z</dcterms:created>
  <dcterms:modified xsi:type="dcterms:W3CDTF">2019-01-31T20:28:50Z</dcterms:modified>
</cp:coreProperties>
</file>